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7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25284984"/>
        <c:axId val="325279888"/>
        <c:axId val="0"/>
      </c:bar3DChart>
      <c:catAx>
        <c:axId val="325284984"/>
        <c:scaling>
          <c:orientation val="minMax"/>
        </c:scaling>
        <c:delete val="0"/>
        <c:axPos val="b"/>
        <c:numFmt formatCode="General" sourceLinked="1"/>
        <c:majorTickMark val="out"/>
        <c:minorTickMark val="none"/>
        <c:tickLblPos val="nextTo"/>
        <c:crossAx val="325279888"/>
        <c:crosses val="autoZero"/>
        <c:auto val="1"/>
        <c:lblAlgn val="ctr"/>
        <c:lblOffset val="100"/>
        <c:noMultiLvlLbl val="0"/>
      </c:catAx>
      <c:valAx>
        <c:axId val="325279888"/>
        <c:scaling>
          <c:orientation val="minMax"/>
        </c:scaling>
        <c:delete val="0"/>
        <c:axPos val="l"/>
        <c:majorGridlines/>
        <c:numFmt formatCode="General" sourceLinked="1"/>
        <c:majorTickMark val="out"/>
        <c:minorTickMark val="none"/>
        <c:tickLblPos val="nextTo"/>
        <c:crossAx val="3252849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2">
      <a:dk1>
        <a:sysClr val="windowText" lastClr="000000"/>
      </a:dk1>
      <a:lt1>
        <a:sysClr val="window" lastClr="FFFFFF"/>
      </a:lt1>
      <a:dk2>
        <a:srgbClr val="242852"/>
      </a:dk2>
      <a:lt2>
        <a:srgbClr val="ACCBF9"/>
      </a:lt2>
      <a:accent1>
        <a:srgbClr val="4A66AC"/>
      </a:accent1>
      <a:accent2>
        <a:srgbClr val="5B63B7"/>
      </a:accent2>
      <a:accent3>
        <a:srgbClr val="8569AB"/>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42046C-C9F0-4E13-BB8D-679B6FA1B48A}"/>
</file>

<file path=customXml/itemProps2.xml><?xml version="1.0" encoding="utf-8"?>
<ds:datastoreItem xmlns:ds="http://schemas.openxmlformats.org/officeDocument/2006/customXml" ds:itemID="{BEED7F0D-DE12-487B-8402-645BDA9544A4}"/>
</file>

<file path=customXml/itemProps3.xml><?xml version="1.0" encoding="utf-8"?>
<ds:datastoreItem xmlns:ds="http://schemas.openxmlformats.org/officeDocument/2006/customXml" ds:itemID="{0009A880-0BA5-44B5-A60F-3C66DEB6EAE2}"/>
</file>

<file path=docProps/app.xml><?xml version="1.0" encoding="utf-8"?>
<Properties xmlns="http://schemas.openxmlformats.org/officeDocument/2006/extended-properties" xmlns:vt="http://schemas.openxmlformats.org/officeDocument/2006/docPropsVTypes">
  <Template/>
  <TotalTime>1295</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144</cp:revision>
  <dcterms:created xsi:type="dcterms:W3CDTF">2005-03-16T15:57:41Z</dcterms:created>
  <dcterms:modified xsi:type="dcterms:W3CDTF">2017-02-23T19:26:08Z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